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36830000" cy="228727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136997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84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144748" y="3841898"/>
            <a:ext cx="24540504" cy="774336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144748" y="11793735"/>
            <a:ext cx="24540504" cy="265061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400"/>
            </a:lvl1pPr>
            <a:lvl2pPr marL="0" indent="0" algn="ctr">
              <a:spcBef>
                <a:spcPts val="0"/>
              </a:spcBef>
              <a:buSzTx/>
              <a:buNone/>
              <a:defRPr sz="7400"/>
            </a:lvl2pPr>
            <a:lvl3pPr marL="0" indent="0" algn="ctr">
              <a:spcBef>
                <a:spcPts val="0"/>
              </a:spcBef>
              <a:buSzTx/>
              <a:buNone/>
              <a:defRPr sz="7400"/>
            </a:lvl3pPr>
            <a:lvl4pPr marL="0" indent="0" algn="ctr">
              <a:spcBef>
                <a:spcPts val="0"/>
              </a:spcBef>
              <a:buSzTx/>
              <a:buNone/>
              <a:defRPr sz="7400"/>
            </a:lvl4pPr>
            <a:lvl5pPr marL="0" indent="0" algn="ctr">
              <a:spcBef>
                <a:spcPts val="0"/>
              </a:spcBef>
              <a:buSzTx/>
              <a:buNone/>
              <a:defRPr sz="7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6144748" y="14920861"/>
            <a:ext cx="24540504" cy="110490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600"/>
            </a:lvl1pPr>
            <a:lvl2pPr marL="1135944" indent="-691444" algn="ctr">
              <a:spcBef>
                <a:spcPts val="0"/>
              </a:spcBef>
              <a:defRPr sz="5600"/>
            </a:lvl2pPr>
            <a:lvl3pPr marL="1580444" indent="-691444" algn="ctr">
              <a:spcBef>
                <a:spcPts val="0"/>
              </a:spcBef>
              <a:defRPr sz="5600"/>
            </a:lvl3pPr>
            <a:lvl4pPr marL="2024944" indent="-691444" algn="ctr">
              <a:spcBef>
                <a:spcPts val="0"/>
              </a:spcBef>
              <a:defRPr sz="5600"/>
            </a:lvl4pPr>
            <a:lvl5pPr marL="2469444" indent="-691444" algn="ctr">
              <a:spcBef>
                <a:spcPts val="0"/>
              </a:spcBef>
              <a:defRPr sz="5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6144748" y="10004473"/>
            <a:ext cx="24540504" cy="16129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8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166533" y="0"/>
            <a:ext cx="30496936" cy="22872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6933976" y="1489108"/>
            <a:ext cx="22932267" cy="13878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144748" y="15754762"/>
            <a:ext cx="24540504" cy="333560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144748" y="19209494"/>
            <a:ext cx="24540504" cy="26506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400"/>
            </a:lvl1pPr>
            <a:lvl2pPr marL="0" indent="0" algn="ctr">
              <a:spcBef>
                <a:spcPts val="0"/>
              </a:spcBef>
              <a:buSzTx/>
              <a:buNone/>
              <a:defRPr sz="7400"/>
            </a:lvl2pPr>
            <a:lvl3pPr marL="0" indent="0" algn="ctr">
              <a:spcBef>
                <a:spcPts val="0"/>
              </a:spcBef>
              <a:buSzTx/>
              <a:buNone/>
              <a:defRPr sz="7400"/>
            </a:lvl3pPr>
            <a:lvl4pPr marL="0" indent="0" algn="ctr">
              <a:spcBef>
                <a:spcPts val="0"/>
              </a:spcBef>
              <a:buSzTx/>
              <a:buNone/>
              <a:defRPr sz="7400"/>
            </a:lvl4pPr>
            <a:lvl5pPr marL="0" indent="0" algn="ctr">
              <a:spcBef>
                <a:spcPts val="0"/>
              </a:spcBef>
              <a:buSzTx/>
              <a:buNone/>
              <a:defRPr sz="7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7978061" y="21681413"/>
            <a:ext cx="844097" cy="87325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6144748" y="7564669"/>
            <a:ext cx="24540504" cy="77433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8921296" y="1489108"/>
            <a:ext cx="12508509" cy="192988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5400195" y="1489108"/>
            <a:ext cx="12508508" cy="9351599"/>
          </a:xfrm>
          <a:prstGeom prst="rect">
            <a:avLst/>
          </a:prstGeom>
        </p:spPr>
        <p:txBody>
          <a:bodyPr anchor="b"/>
          <a:lstStyle>
            <a:lvl1pPr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5400195" y="11168309"/>
            <a:ext cx="12508508" cy="961964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400"/>
            </a:lvl1pPr>
            <a:lvl2pPr marL="0" indent="0" algn="ctr">
              <a:spcBef>
                <a:spcPts val="0"/>
              </a:spcBef>
              <a:buSzTx/>
              <a:buNone/>
              <a:defRPr sz="7400"/>
            </a:lvl2pPr>
            <a:lvl3pPr marL="0" indent="0" algn="ctr">
              <a:spcBef>
                <a:spcPts val="0"/>
              </a:spcBef>
              <a:buSzTx/>
              <a:buNone/>
              <a:defRPr sz="7400"/>
            </a:lvl3pPr>
            <a:lvl4pPr marL="0" indent="0" algn="ctr">
              <a:spcBef>
                <a:spcPts val="0"/>
              </a:spcBef>
              <a:buSzTx/>
              <a:buNone/>
              <a:defRPr sz="7400"/>
            </a:lvl4pPr>
            <a:lvl5pPr marL="0" indent="0" algn="ctr">
              <a:spcBef>
                <a:spcPts val="0"/>
              </a:spcBef>
              <a:buSzTx/>
              <a:buNone/>
              <a:defRPr sz="7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5400195" y="6105342"/>
            <a:ext cx="26029612" cy="1474217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8921296" y="6105342"/>
            <a:ext cx="12508509" cy="147421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5400195" y="6105342"/>
            <a:ext cx="12508508" cy="14742173"/>
          </a:xfrm>
          <a:prstGeom prst="rect">
            <a:avLst/>
          </a:prstGeom>
        </p:spPr>
        <p:txBody>
          <a:bodyPr/>
          <a:lstStyle>
            <a:lvl1pPr marL="783771" indent="-783771">
              <a:spcBef>
                <a:spcPts val="7500"/>
              </a:spcBef>
              <a:defRPr sz="6400"/>
            </a:lvl1pPr>
            <a:lvl2pPr marL="1126670" indent="-783771">
              <a:spcBef>
                <a:spcPts val="7500"/>
              </a:spcBef>
              <a:defRPr sz="6400"/>
            </a:lvl2pPr>
            <a:lvl3pPr marL="1469570" indent="-783771">
              <a:spcBef>
                <a:spcPts val="7500"/>
              </a:spcBef>
              <a:defRPr sz="6400"/>
            </a:lvl3pPr>
            <a:lvl4pPr marL="1812470" indent="-783770">
              <a:spcBef>
                <a:spcPts val="7500"/>
              </a:spcBef>
              <a:defRPr sz="6400"/>
            </a:lvl4pPr>
            <a:lvl5pPr marL="2155370" indent="-783770">
              <a:spcBef>
                <a:spcPts val="7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5400195" y="2978216"/>
            <a:ext cx="26029612" cy="1691626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8921296" y="11942646"/>
            <a:ext cx="12508509" cy="88453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8935878" y="2084751"/>
            <a:ext cx="12508509" cy="88453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5400195" y="2084751"/>
            <a:ext cx="12508508" cy="187031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400195" y="1042376"/>
            <a:ext cx="26029612" cy="5062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127" tIns="119127" rIns="119127" bIns="11912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0557022" y="6607668"/>
            <a:ext cx="14425085" cy="16265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9127" tIns="119127" rIns="119127" bIns="11912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7978061" y="21696303"/>
            <a:ext cx="844097" cy="873257"/>
          </a:xfrm>
          <a:prstGeom prst="rect">
            <a:avLst/>
          </a:prstGeom>
          <a:ln w="12700">
            <a:miter lim="400000"/>
          </a:ln>
        </p:spPr>
        <p:txBody>
          <a:bodyPr wrap="none" lIns="119127" tIns="119127" rIns="119127" bIns="119127">
            <a:spAutoFit/>
          </a:bodyPr>
          <a:lstStyle>
            <a:lvl1pPr>
              <a:defRPr sz="4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1037165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481665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26165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370665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815165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259666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704166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148666" marR="0" indent="-1037165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593166" marR="0" indent="-1037166" algn="l" defTabSz="1369978" rtl="0" latinLnBrk="0">
        <a:lnSpc>
          <a:spcPct val="100000"/>
        </a:lnSpc>
        <a:spcBef>
          <a:spcPts val="98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84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136997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830000" cy="2287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830000" cy="2287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830000" cy="2287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Shape 13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830000" cy="2287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6830000" cy="2287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889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19127" tIns="119127" rIns="119127" bIns="119127" numCol="1" spcCol="38100" rtlCol="0" anchor="ctr" upright="0">
        <a:spAutoFit/>
      </a:bodyPr>
      <a:lstStyle>
        <a:defPPr marL="0" marR="0" indent="0" algn="ctr" defTabSz="136997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889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9127" tIns="119127" rIns="119127" bIns="119127" numCol="1" spcCol="38100" rtlCol="0" anchor="ctr" upright="0">
        <a:spAutoFit/>
      </a:bodyPr>
      <a:lstStyle>
        <a:defPPr marL="0" marR="0" indent="0" algn="ctr" defTabSz="136997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88900" dist="508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889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19127" tIns="119127" rIns="119127" bIns="119127" numCol="1" spcCol="38100" rtlCol="0" anchor="ctr" upright="0">
        <a:spAutoFit/>
      </a:bodyPr>
      <a:lstStyle>
        <a:defPPr marL="0" marR="0" indent="0" algn="ctr" defTabSz="136997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88900" dist="508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19127" tIns="119127" rIns="119127" bIns="119127" numCol="1" spcCol="38100" rtlCol="0" anchor="ctr" upright="0">
        <a:spAutoFit/>
      </a:bodyPr>
      <a:lstStyle>
        <a:defPPr marL="0" marR="0" indent="0" algn="ctr" defTabSz="136997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8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